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366" r:id="rId19"/>
    <p:sldId id="365" r:id="rId20"/>
    <p:sldId id="364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DF35-D6CA-4DED-8D12-7E128BD211D0}" type="datetimeFigureOut">
              <a:rPr lang="en-IN" smtClean="0"/>
              <a:t>18-09-2019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C0FF0-3FC9-466F-8BA1-EA815D5006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4119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DF35-D6CA-4DED-8D12-7E128BD211D0}" type="datetimeFigureOut">
              <a:rPr lang="en-IN" smtClean="0"/>
              <a:t>18-09-2019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C0FF0-3FC9-466F-8BA1-EA815D5006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8963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DF35-D6CA-4DED-8D12-7E128BD211D0}" type="datetimeFigureOut">
              <a:rPr lang="en-IN" smtClean="0"/>
              <a:t>18-09-2019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C0FF0-3FC9-466F-8BA1-EA815D5006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3822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DF35-D6CA-4DED-8D12-7E128BD211D0}" type="datetimeFigureOut">
              <a:rPr lang="en-IN" smtClean="0"/>
              <a:t>18-09-2019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C0FF0-3FC9-466F-8BA1-EA815D5006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8964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DF35-D6CA-4DED-8D12-7E128BD211D0}" type="datetimeFigureOut">
              <a:rPr lang="en-IN" smtClean="0"/>
              <a:t>18-09-2019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C0FF0-3FC9-466F-8BA1-EA815D5006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7594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DF35-D6CA-4DED-8D12-7E128BD211D0}" type="datetimeFigureOut">
              <a:rPr lang="en-IN" smtClean="0"/>
              <a:t>18-09-2019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C0FF0-3FC9-466F-8BA1-EA815D5006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7576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DF35-D6CA-4DED-8D12-7E128BD211D0}" type="datetimeFigureOut">
              <a:rPr lang="en-IN" smtClean="0"/>
              <a:t>18-09-2019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C0FF0-3FC9-466F-8BA1-EA815D5006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239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DF35-D6CA-4DED-8D12-7E128BD211D0}" type="datetimeFigureOut">
              <a:rPr lang="en-IN" smtClean="0"/>
              <a:t>18-09-2019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C0FF0-3FC9-466F-8BA1-EA815D5006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034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DF35-D6CA-4DED-8D12-7E128BD211D0}" type="datetimeFigureOut">
              <a:rPr lang="en-IN" smtClean="0"/>
              <a:t>18-09-2019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C0FF0-3FC9-466F-8BA1-EA815D5006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590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DF35-D6CA-4DED-8D12-7E128BD211D0}" type="datetimeFigureOut">
              <a:rPr lang="en-IN" smtClean="0"/>
              <a:t>18-09-2019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C0FF0-3FC9-466F-8BA1-EA815D5006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431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9DF35-D6CA-4DED-8D12-7E128BD211D0}" type="datetimeFigureOut">
              <a:rPr lang="en-IN" smtClean="0"/>
              <a:t>18-09-2019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C0FF0-3FC9-466F-8BA1-EA815D5006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371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9DF35-D6CA-4DED-8D12-7E128BD211D0}" type="datetimeFigureOut">
              <a:rPr lang="en-IN" smtClean="0"/>
              <a:t>18-09-2019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C0FF0-3FC9-466F-8BA1-EA815D50066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298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25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649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79273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32627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6715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98368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7644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0737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00234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7664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27342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193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9818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04029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597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82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5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78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50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552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958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46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58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02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44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96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95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827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597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6819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01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942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6496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64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577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0850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4473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69342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5424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4757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0462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68509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64154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566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350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579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1484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2861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8272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0348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32926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745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33604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67377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2254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0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42050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0256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16075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2395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53704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95123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05686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32894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64858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2209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24886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8334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93654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98428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9755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9801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44340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77504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2570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6600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391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023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9413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8445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70412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801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5855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1745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2965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29893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6509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1564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7682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41517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8189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02027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06261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4274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6569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29769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08423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60476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3216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403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4438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13772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67392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92730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64142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0034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89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1129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321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771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0</Words>
  <Application>Microsoft Office PowerPoint</Application>
  <PresentationFormat>Widescreen</PresentationFormat>
  <Paragraphs>0</Paragraphs>
  <Slides>111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RIL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Manoj Addanki (Consultant)</dc:creator>
  <cp:lastModifiedBy>Manoj Addanki (Consultant)</cp:lastModifiedBy>
  <cp:revision>5</cp:revision>
  <dcterms:created xsi:type="dcterms:W3CDTF">2019-09-18T12:26:03Z</dcterms:created>
  <dcterms:modified xsi:type="dcterms:W3CDTF">2019-09-18T13:12:13Z</dcterms:modified>
</cp:coreProperties>
</file>